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66" r:id="rId7"/>
    <p:sldId id="260" r:id="rId8"/>
    <p:sldId id="268" r:id="rId9"/>
    <p:sldId id="269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D7BB86-5DF6-4169-82FD-70B12B270F6B}" v="22" dt="2020-06-30T18:17:16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87" d="100"/>
          <a:sy n="87" d="100"/>
        </p:scale>
        <p:origin x="66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PETROCCHI" userId="d2877e38-4e99-4ef3-bec7-e0c138b42417" providerId="ADAL" clId="{EAD7BB86-5DF6-4169-82FD-70B12B270F6B}"/>
    <pc:docChg chg="undo custSel mod modSld">
      <pc:chgData name="STEFANO PETROCCHI" userId="d2877e38-4e99-4ef3-bec7-e0c138b42417" providerId="ADAL" clId="{EAD7BB86-5DF6-4169-82FD-70B12B270F6B}" dt="2020-06-30T18:22:09.036" v="124" actId="113"/>
      <pc:docMkLst>
        <pc:docMk/>
      </pc:docMkLst>
      <pc:sldChg chg="addSp delSp modSp">
        <pc:chgData name="STEFANO PETROCCHI" userId="d2877e38-4e99-4ef3-bec7-e0c138b42417" providerId="ADAL" clId="{EAD7BB86-5DF6-4169-82FD-70B12B270F6B}" dt="2020-06-30T18:21:50.788" v="120" actId="113"/>
        <pc:sldMkLst>
          <pc:docMk/>
          <pc:sldMk cId="1845207077" sldId="257"/>
        </pc:sldMkLst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9" creationId="{F3060C83-F051-4F0E-ABAD-AA0DFC48B218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11" creationId="{83C98ABE-055B-441F-B07E-44F97F083C39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13" creationId="{29FDB030-9B49-4CED-8CCD-4D99382388AC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15" creationId="{3783CA14-24A1-485C-8B30-D6A5D87987AD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17" creationId="{9A97C86A-04D6-40F7-AE84-31AB43E6A846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19" creationId="{FF9F2414-84E8-453E-B1F3-389FDE8192D9}"/>
          </ac:spMkLst>
        </pc:spChg>
        <pc:spChg chg="mod">
          <ac:chgData name="STEFANO PETROCCHI" userId="d2877e38-4e99-4ef3-bec7-e0c138b42417" providerId="ADAL" clId="{EAD7BB86-5DF6-4169-82FD-70B12B270F6B}" dt="2020-06-30T18:21:50.788" v="120" actId="113"/>
          <ac:spMkLst>
            <pc:docMk/>
            <pc:sldMk cId="1845207077" sldId="257"/>
            <ac:spMk id="20" creationId="{581E1446-22EB-40F6-92B2-148ECEA6B8F9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21" creationId="{3ECA69A1-7536-43AC-85EF-C7106179F5ED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26" creationId="{E45B1D5C-0827-4AF0-8186-11FC5A8B8B92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28" creationId="{99413ED5-9ED4-4772-BCE4-2BCAE6B12E35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30" creationId="{04357C93-F0CB-4A1C-8F77-4E9063789819}"/>
          </ac:spMkLst>
        </pc:spChg>
        <pc:spChg chg="add del">
          <ac:chgData name="STEFANO PETROCCHI" userId="d2877e38-4e99-4ef3-bec7-e0c138b42417" providerId="ADAL" clId="{EAD7BB86-5DF6-4169-82FD-70B12B270F6B}" dt="2020-06-30T18:12:49.992" v="117" actId="26606"/>
          <ac:spMkLst>
            <pc:docMk/>
            <pc:sldMk cId="1845207077" sldId="257"/>
            <ac:spMk id="32" creationId="{90F533E9-6690-41A8-A372-4C6C622D028D}"/>
          </ac:spMkLst>
        </pc:spChg>
        <pc:picChg chg="mod ord">
          <ac:chgData name="STEFANO PETROCCHI" userId="d2877e38-4e99-4ef3-bec7-e0c138b42417" providerId="ADAL" clId="{EAD7BB86-5DF6-4169-82FD-70B12B270F6B}" dt="2020-06-30T18:12:49.992" v="117" actId="26606"/>
          <ac:picMkLst>
            <pc:docMk/>
            <pc:sldMk cId="1845207077" sldId="257"/>
            <ac:picMk id="4" creationId="{35307024-FC78-4FDF-B242-FAFAB3ECB7CA}"/>
          </ac:picMkLst>
        </pc:picChg>
      </pc:sldChg>
      <pc:sldChg chg="addSp delSp modSp">
        <pc:chgData name="STEFANO PETROCCHI" userId="d2877e38-4e99-4ef3-bec7-e0c138b42417" providerId="ADAL" clId="{EAD7BB86-5DF6-4169-82FD-70B12B270F6B}" dt="2020-06-30T18:21:58.619" v="122" actId="113"/>
        <pc:sldMkLst>
          <pc:docMk/>
          <pc:sldMk cId="2252410787" sldId="260"/>
        </pc:sldMkLst>
        <pc:spChg chg="mod">
          <ac:chgData name="STEFANO PETROCCHI" userId="d2877e38-4e99-4ef3-bec7-e0c138b42417" providerId="ADAL" clId="{EAD7BB86-5DF6-4169-82FD-70B12B270F6B}" dt="2020-06-30T18:21:58.619" v="122" actId="113"/>
          <ac:spMkLst>
            <pc:docMk/>
            <pc:sldMk cId="2252410787" sldId="260"/>
            <ac:spMk id="2" creationId="{65F4D648-4323-429F-81F4-0DC01BAF0F85}"/>
          </ac:spMkLst>
        </pc:spChg>
        <pc:spChg chg="mod">
          <ac:chgData name="STEFANO PETROCCHI" userId="d2877e38-4e99-4ef3-bec7-e0c138b42417" providerId="ADAL" clId="{EAD7BB86-5DF6-4169-82FD-70B12B270F6B}" dt="2020-06-30T17:59:30.633" v="44" actId="26606"/>
          <ac:spMkLst>
            <pc:docMk/>
            <pc:sldMk cId="2252410787" sldId="260"/>
            <ac:spMk id="3" creationId="{53791F3C-6B65-4EE9-8D35-475CE948462C}"/>
          </ac:spMkLst>
        </pc:spChg>
        <pc:spChg chg="add del">
          <ac:chgData name="STEFANO PETROCCHI" userId="d2877e38-4e99-4ef3-bec7-e0c138b42417" providerId="ADAL" clId="{EAD7BB86-5DF6-4169-82FD-70B12B270F6B}" dt="2020-06-30T17:59:30.633" v="44" actId="26606"/>
          <ac:spMkLst>
            <pc:docMk/>
            <pc:sldMk cId="2252410787" sldId="260"/>
            <ac:spMk id="120" creationId="{2B566528-1B12-4246-9431-5C2D7D081168}"/>
          </ac:spMkLst>
        </pc:spChg>
        <pc:spChg chg="add del">
          <ac:chgData name="STEFANO PETROCCHI" userId="d2877e38-4e99-4ef3-bec7-e0c138b42417" providerId="ADAL" clId="{EAD7BB86-5DF6-4169-82FD-70B12B270F6B}" dt="2020-06-30T17:59:30.633" v="44" actId="26606"/>
          <ac:spMkLst>
            <pc:docMk/>
            <pc:sldMk cId="2252410787" sldId="260"/>
            <ac:spMk id="122" creationId="{D3F51FEB-38FB-4F6C-9F7B-2F2AFAB65463}"/>
          </ac:spMkLst>
        </pc:spChg>
        <pc:spChg chg="add del">
          <ac:chgData name="STEFANO PETROCCHI" userId="d2877e38-4e99-4ef3-bec7-e0c138b42417" providerId="ADAL" clId="{EAD7BB86-5DF6-4169-82FD-70B12B270F6B}" dt="2020-06-30T17:59:30.633" v="44" actId="26606"/>
          <ac:spMkLst>
            <pc:docMk/>
            <pc:sldMk cId="2252410787" sldId="260"/>
            <ac:spMk id="124" creationId="{1E547BA6-BAE0-43BB-A7CA-60F69CE252F0}"/>
          </ac:spMkLst>
        </pc:spChg>
        <pc:spChg chg="add del">
          <ac:chgData name="STEFANO PETROCCHI" userId="d2877e38-4e99-4ef3-bec7-e0c138b42417" providerId="ADAL" clId="{EAD7BB86-5DF6-4169-82FD-70B12B270F6B}" dt="2020-06-30T17:59:30.633" v="44" actId="26606"/>
          <ac:spMkLst>
            <pc:docMk/>
            <pc:sldMk cId="2252410787" sldId="260"/>
            <ac:spMk id="133" creationId="{746E2A38-ACC8-44E6-85E2-A79CBAF15174}"/>
          </ac:spMkLst>
        </pc:spChg>
        <pc:grpChg chg="add del">
          <ac:chgData name="STEFANO PETROCCHI" userId="d2877e38-4e99-4ef3-bec7-e0c138b42417" providerId="ADAL" clId="{EAD7BB86-5DF6-4169-82FD-70B12B270F6B}" dt="2020-06-30T17:59:30.633" v="44" actId="26606"/>
          <ac:grpSpMkLst>
            <pc:docMk/>
            <pc:sldMk cId="2252410787" sldId="260"/>
            <ac:grpSpMk id="126" creationId="{07EAA094-9CF6-4695-958A-33D9BCAA9474}"/>
          </ac:grpSpMkLst>
        </pc:grpChg>
        <pc:picChg chg="mod">
          <ac:chgData name="STEFANO PETROCCHI" userId="d2877e38-4e99-4ef3-bec7-e0c138b42417" providerId="ADAL" clId="{EAD7BB86-5DF6-4169-82FD-70B12B270F6B}" dt="2020-06-30T17:59:30.633" v="44" actId="26606"/>
          <ac:picMkLst>
            <pc:docMk/>
            <pc:sldMk cId="2252410787" sldId="260"/>
            <ac:picMk id="7" creationId="{13846BEA-07EF-4739-AD20-FEA5598182E3}"/>
          </ac:picMkLst>
        </pc:picChg>
        <pc:picChg chg="mod">
          <ac:chgData name="STEFANO PETROCCHI" userId="d2877e38-4e99-4ef3-bec7-e0c138b42417" providerId="ADAL" clId="{EAD7BB86-5DF6-4169-82FD-70B12B270F6B}" dt="2020-06-30T18:17:16.491" v="119" actId="14826"/>
          <ac:picMkLst>
            <pc:docMk/>
            <pc:sldMk cId="2252410787" sldId="260"/>
            <ac:picMk id="12" creationId="{32E8792F-FAFD-4812-BFC9-73001079CB09}"/>
          </ac:picMkLst>
        </pc:picChg>
      </pc:sldChg>
      <pc:sldChg chg="addSp delSp modSp">
        <pc:chgData name="STEFANO PETROCCHI" userId="d2877e38-4e99-4ef3-bec7-e0c138b42417" providerId="ADAL" clId="{EAD7BB86-5DF6-4169-82FD-70B12B270F6B}" dt="2020-06-30T18:21:53.726" v="121" actId="113"/>
        <pc:sldMkLst>
          <pc:docMk/>
          <pc:sldMk cId="1361849252" sldId="266"/>
        </pc:sldMkLst>
        <pc:spChg chg="mod">
          <ac:chgData name="STEFANO PETROCCHI" userId="d2877e38-4e99-4ef3-bec7-e0c138b42417" providerId="ADAL" clId="{EAD7BB86-5DF6-4169-82FD-70B12B270F6B}" dt="2020-06-30T18:21:53.726" v="121" actId="113"/>
          <ac:spMkLst>
            <pc:docMk/>
            <pc:sldMk cId="1361849252" sldId="266"/>
            <ac:spMk id="2" creationId="{65F4D648-4323-429F-81F4-0DC01BAF0F85}"/>
          </ac:spMkLst>
        </pc:spChg>
        <pc:spChg chg="mod">
          <ac:chgData name="STEFANO PETROCCHI" userId="d2877e38-4e99-4ef3-bec7-e0c138b42417" providerId="ADAL" clId="{EAD7BB86-5DF6-4169-82FD-70B12B270F6B}" dt="2020-06-30T17:27:20.917" v="29" actId="1076"/>
          <ac:spMkLst>
            <pc:docMk/>
            <pc:sldMk cId="1361849252" sldId="266"/>
            <ac:spMk id="28" creationId="{F8BE381D-2734-4394-AB6A-8548290BA3DB}"/>
          </ac:spMkLst>
        </pc:spChg>
        <pc:spChg chg="add del mod">
          <ac:chgData name="STEFANO PETROCCHI" userId="d2877e38-4e99-4ef3-bec7-e0c138b42417" providerId="ADAL" clId="{EAD7BB86-5DF6-4169-82FD-70B12B270F6B}" dt="2020-06-30T17:22:53.903" v="5" actId="478"/>
          <ac:spMkLst>
            <pc:docMk/>
            <pc:sldMk cId="1361849252" sldId="266"/>
            <ac:spMk id="41" creationId="{FEDBE34C-2B03-4097-8090-F11D164DCC92}"/>
          </ac:spMkLst>
        </pc:spChg>
        <pc:spChg chg="add mod ord">
          <ac:chgData name="STEFANO PETROCCHI" userId="d2877e38-4e99-4ef3-bec7-e0c138b42417" providerId="ADAL" clId="{EAD7BB86-5DF6-4169-82FD-70B12B270F6B}" dt="2020-06-30T17:23:19.529" v="12" actId="1076"/>
          <ac:spMkLst>
            <pc:docMk/>
            <pc:sldMk cId="1361849252" sldId="266"/>
            <ac:spMk id="44" creationId="{945205C7-1A37-48BD-9BFB-48E616613550}"/>
          </ac:spMkLst>
        </pc:spChg>
        <pc:grpChg chg="add mod">
          <ac:chgData name="STEFANO PETROCCHI" userId="d2877e38-4e99-4ef3-bec7-e0c138b42417" providerId="ADAL" clId="{EAD7BB86-5DF6-4169-82FD-70B12B270F6B}" dt="2020-06-30T18:12:48.111" v="116" actId="164"/>
          <ac:grpSpMkLst>
            <pc:docMk/>
            <pc:sldMk cId="1361849252" sldId="266"/>
            <ac:grpSpMk id="8" creationId="{1281F22B-0BB7-44E8-97D5-213C3920EA0A}"/>
          </ac:grpSpMkLst>
        </pc:grpChg>
        <pc:grpChg chg="add mod">
          <ac:chgData name="STEFANO PETROCCHI" userId="d2877e38-4e99-4ef3-bec7-e0c138b42417" providerId="ADAL" clId="{EAD7BB86-5DF6-4169-82FD-70B12B270F6B}" dt="2020-06-30T18:13:06.158" v="118" actId="164"/>
          <ac:grpSpMkLst>
            <pc:docMk/>
            <pc:sldMk cId="1361849252" sldId="266"/>
            <ac:grpSpMk id="9" creationId="{C294109B-368D-4510-986F-DE2EFFE949A4}"/>
          </ac:grpSpMkLst>
        </pc:grpChg>
        <pc:grpChg chg="mod">
          <ac:chgData name="STEFANO PETROCCHI" userId="d2877e38-4e99-4ef3-bec7-e0c138b42417" providerId="ADAL" clId="{EAD7BB86-5DF6-4169-82FD-70B12B270F6B}" dt="2020-06-30T17:23:02.668" v="6" actId="571"/>
          <ac:grpSpMkLst>
            <pc:docMk/>
            <pc:sldMk cId="1361849252" sldId="266"/>
            <ac:grpSpMk id="50" creationId="{3F27A6DE-255B-47C0-A153-FB447834D5B7}"/>
          </ac:grpSpMkLst>
        </pc:grpChg>
        <pc:grpChg chg="mod">
          <ac:chgData name="STEFANO PETROCCHI" userId="d2877e38-4e99-4ef3-bec7-e0c138b42417" providerId="ADAL" clId="{EAD7BB86-5DF6-4169-82FD-70B12B270F6B}" dt="2020-06-30T18:13:06.158" v="118" actId="164"/>
          <ac:grpSpMkLst>
            <pc:docMk/>
            <pc:sldMk cId="1361849252" sldId="266"/>
            <ac:grpSpMk id="51" creationId="{E9294CAA-A390-4CEE-85BC-DCF8E67DB62B}"/>
          </ac:grpSpMkLst>
        </pc:grpChg>
        <pc:picChg chg="mod">
          <ac:chgData name="STEFANO PETROCCHI" userId="d2877e38-4e99-4ef3-bec7-e0c138b42417" providerId="ADAL" clId="{EAD7BB86-5DF6-4169-82FD-70B12B270F6B}" dt="2020-06-30T17:23:15.636" v="10" actId="1076"/>
          <ac:picMkLst>
            <pc:docMk/>
            <pc:sldMk cId="1361849252" sldId="266"/>
            <ac:picMk id="5" creationId="{1CC88FF3-4DE3-46FF-AFEA-EED2B6403FD1}"/>
          </ac:picMkLst>
        </pc:picChg>
        <pc:picChg chg="add mod modCrop">
          <ac:chgData name="STEFANO PETROCCHI" userId="d2877e38-4e99-4ef3-bec7-e0c138b42417" providerId="ADAL" clId="{EAD7BB86-5DF6-4169-82FD-70B12B270F6B}" dt="2020-06-30T18:13:06.158" v="118" actId="164"/>
          <ac:picMkLst>
            <pc:docMk/>
            <pc:sldMk cId="1361849252" sldId="266"/>
            <ac:picMk id="6" creationId="{ED19EDB8-272E-43DA-A78E-1E0A37278083}"/>
          </ac:picMkLst>
        </pc:picChg>
        <pc:picChg chg="mod">
          <ac:chgData name="STEFANO PETROCCHI" userId="d2877e38-4e99-4ef3-bec7-e0c138b42417" providerId="ADAL" clId="{EAD7BB86-5DF6-4169-82FD-70B12B270F6B}" dt="2020-06-30T17:23:34.432" v="14" actId="1076"/>
          <ac:picMkLst>
            <pc:docMk/>
            <pc:sldMk cId="1361849252" sldId="266"/>
            <ac:picMk id="31" creationId="{08A941D0-B295-460D-9C92-B4A33D6DA199}"/>
          </ac:picMkLst>
        </pc:picChg>
        <pc:picChg chg="add del mod">
          <ac:chgData name="STEFANO PETROCCHI" userId="d2877e38-4e99-4ef3-bec7-e0c138b42417" providerId="ADAL" clId="{EAD7BB86-5DF6-4169-82FD-70B12B270F6B}" dt="2020-06-30T17:24:00.639" v="18" actId="478"/>
          <ac:picMkLst>
            <pc:docMk/>
            <pc:sldMk cId="1361849252" sldId="266"/>
            <ac:picMk id="33" creationId="{0B43756A-97C4-4F37-B617-FA9FF55C3E61}"/>
          </ac:picMkLst>
        </pc:picChg>
        <pc:picChg chg="mod">
          <ac:chgData name="STEFANO PETROCCHI" userId="d2877e38-4e99-4ef3-bec7-e0c138b42417" providerId="ADAL" clId="{EAD7BB86-5DF6-4169-82FD-70B12B270F6B}" dt="2020-06-30T17:27:20.917" v="29" actId="1076"/>
          <ac:picMkLst>
            <pc:docMk/>
            <pc:sldMk cId="1361849252" sldId="266"/>
            <ac:picMk id="34" creationId="{40306540-5F4E-4FE3-B2A0-15EC8EB1EE53}"/>
          </ac:picMkLst>
        </pc:picChg>
        <pc:picChg chg="add mod">
          <ac:chgData name="STEFANO PETROCCHI" userId="d2877e38-4e99-4ef3-bec7-e0c138b42417" providerId="ADAL" clId="{EAD7BB86-5DF6-4169-82FD-70B12B270F6B}" dt="2020-06-30T17:22:45.955" v="3" actId="571"/>
          <ac:picMkLst>
            <pc:docMk/>
            <pc:sldMk cId="1361849252" sldId="266"/>
            <ac:picMk id="39" creationId="{74973095-A2CC-4A52-A7CE-267AEB433565}"/>
          </ac:picMkLst>
        </pc:picChg>
        <pc:picChg chg="add del mod">
          <ac:chgData name="STEFANO PETROCCHI" userId="d2877e38-4e99-4ef3-bec7-e0c138b42417" providerId="ADAL" clId="{EAD7BB86-5DF6-4169-82FD-70B12B270F6B}" dt="2020-06-30T17:22:53.903" v="5" actId="478"/>
          <ac:picMkLst>
            <pc:docMk/>
            <pc:sldMk cId="1361849252" sldId="266"/>
            <ac:picMk id="43" creationId="{24DB727A-7872-42DC-8C3B-3A7603FDC045}"/>
          </ac:picMkLst>
        </pc:picChg>
        <pc:cxnChg chg="mod">
          <ac:chgData name="STEFANO PETROCCHI" userId="d2877e38-4e99-4ef3-bec7-e0c138b42417" providerId="ADAL" clId="{EAD7BB86-5DF6-4169-82FD-70B12B270F6B}" dt="2020-06-30T17:27:08.045" v="28" actId="14100"/>
          <ac:cxnSpMkLst>
            <pc:docMk/>
            <pc:sldMk cId="1361849252" sldId="266"/>
            <ac:cxnSpMk id="40" creationId="{E35117D0-8E6E-4D2D-A588-A1838414BA2B}"/>
          </ac:cxnSpMkLst>
        </pc:cxnChg>
      </pc:sldChg>
      <pc:sldChg chg="addSp delSp modSp">
        <pc:chgData name="STEFANO PETROCCHI" userId="d2877e38-4e99-4ef3-bec7-e0c138b42417" providerId="ADAL" clId="{EAD7BB86-5DF6-4169-82FD-70B12B270F6B}" dt="2020-06-30T18:22:03.605" v="123" actId="113"/>
        <pc:sldMkLst>
          <pc:docMk/>
          <pc:sldMk cId="2054511357" sldId="268"/>
        </pc:sldMkLst>
        <pc:spChg chg="mod">
          <ac:chgData name="STEFANO PETROCCHI" userId="d2877e38-4e99-4ef3-bec7-e0c138b42417" providerId="ADAL" clId="{EAD7BB86-5DF6-4169-82FD-70B12B270F6B}" dt="2020-06-30T18:22:03.605" v="123" actId="113"/>
          <ac:spMkLst>
            <pc:docMk/>
            <pc:sldMk cId="2054511357" sldId="268"/>
            <ac:spMk id="2" creationId="{65F4D648-4323-429F-81F4-0DC01BAF0F85}"/>
          </ac:spMkLst>
        </pc:spChg>
        <pc:spChg chg="mod">
          <ac:chgData name="STEFANO PETROCCHI" userId="d2877e38-4e99-4ef3-bec7-e0c138b42417" providerId="ADAL" clId="{EAD7BB86-5DF6-4169-82FD-70B12B270F6B}" dt="2020-06-30T18:04:02.388" v="84" actId="1076"/>
          <ac:spMkLst>
            <pc:docMk/>
            <pc:sldMk cId="2054511357" sldId="268"/>
            <ac:spMk id="3" creationId="{53791F3C-6B65-4EE9-8D35-475CE948462C}"/>
          </ac:spMkLst>
        </pc:spChg>
        <pc:spChg chg="add mod">
          <ac:chgData name="STEFANO PETROCCHI" userId="d2877e38-4e99-4ef3-bec7-e0c138b42417" providerId="ADAL" clId="{EAD7BB86-5DF6-4169-82FD-70B12B270F6B}" dt="2020-06-30T18:05:11.273" v="102" actId="113"/>
          <ac:spMkLst>
            <pc:docMk/>
            <pc:sldMk cId="2054511357" sldId="268"/>
            <ac:spMk id="6" creationId="{E721D671-169B-40C4-93BC-F91DCE737EFB}"/>
          </ac:spMkLst>
        </pc:spChg>
        <pc:spChg chg="del">
          <ac:chgData name="STEFANO PETROCCHI" userId="d2877e38-4e99-4ef3-bec7-e0c138b42417" providerId="ADAL" clId="{EAD7BB86-5DF6-4169-82FD-70B12B270F6B}" dt="2020-06-30T17:58:31.638" v="35" actId="478"/>
          <ac:spMkLst>
            <pc:docMk/>
            <pc:sldMk cId="2054511357" sldId="268"/>
            <ac:spMk id="33" creationId="{891B4A33-D4C9-4379-83AD-452B6C939B51}"/>
          </ac:spMkLst>
        </pc:spChg>
        <pc:spChg chg="add del">
          <ac:chgData name="STEFANO PETROCCHI" userId="d2877e38-4e99-4ef3-bec7-e0c138b42417" providerId="ADAL" clId="{EAD7BB86-5DF6-4169-82FD-70B12B270F6B}" dt="2020-06-30T17:59:32.753" v="46" actId="26606"/>
          <ac:spMkLst>
            <pc:docMk/>
            <pc:sldMk cId="2054511357" sldId="268"/>
            <ac:spMk id="56" creationId="{2B566528-1B12-4246-9431-5C2D7D081168}"/>
          </ac:spMkLst>
        </pc:spChg>
        <pc:spChg chg="add del">
          <ac:chgData name="STEFANO PETROCCHI" userId="d2877e38-4e99-4ef3-bec7-e0c138b42417" providerId="ADAL" clId="{EAD7BB86-5DF6-4169-82FD-70B12B270F6B}" dt="2020-06-30T17:59:32.753" v="46" actId="26606"/>
          <ac:spMkLst>
            <pc:docMk/>
            <pc:sldMk cId="2054511357" sldId="268"/>
            <ac:spMk id="69" creationId="{81AEB8A9-B768-4E30-BA55-D919E6687343}"/>
          </ac:spMkLst>
        </pc:spChg>
        <pc:grpChg chg="add del">
          <ac:chgData name="STEFANO PETROCCHI" userId="d2877e38-4e99-4ef3-bec7-e0c138b42417" providerId="ADAL" clId="{EAD7BB86-5DF6-4169-82FD-70B12B270F6B}" dt="2020-06-30T17:59:32.753" v="46" actId="26606"/>
          <ac:grpSpMkLst>
            <pc:docMk/>
            <pc:sldMk cId="2054511357" sldId="268"/>
            <ac:grpSpMk id="58" creationId="{828A5161-06F1-46CF-8AD7-844680A59E13}"/>
          </ac:grpSpMkLst>
        </pc:grpChg>
        <pc:grpChg chg="add del">
          <ac:chgData name="STEFANO PETROCCHI" userId="d2877e38-4e99-4ef3-bec7-e0c138b42417" providerId="ADAL" clId="{EAD7BB86-5DF6-4169-82FD-70B12B270F6B}" dt="2020-06-30T17:59:32.753" v="46" actId="26606"/>
          <ac:grpSpMkLst>
            <pc:docMk/>
            <pc:sldMk cId="2054511357" sldId="268"/>
            <ac:grpSpMk id="62" creationId="{5995D10D-E9C9-47DB-AE7E-801FEF38F5C9}"/>
          </ac:grpSpMkLst>
        </pc:grpChg>
        <pc:picChg chg="add mod">
          <ac:chgData name="STEFANO PETROCCHI" userId="d2877e38-4e99-4ef3-bec7-e0c138b42417" providerId="ADAL" clId="{EAD7BB86-5DF6-4169-82FD-70B12B270F6B}" dt="2020-06-30T18:04:19.549" v="85" actId="1076"/>
          <ac:picMkLst>
            <pc:docMk/>
            <pc:sldMk cId="2054511357" sldId="268"/>
            <ac:picMk id="5" creationId="{86805179-ED62-410E-AD45-25C3C33FDCAF}"/>
          </ac:picMkLst>
        </pc:picChg>
      </pc:sldChg>
      <pc:sldChg chg="addSp delSp modSp">
        <pc:chgData name="STEFANO PETROCCHI" userId="d2877e38-4e99-4ef3-bec7-e0c138b42417" providerId="ADAL" clId="{EAD7BB86-5DF6-4169-82FD-70B12B270F6B}" dt="2020-06-30T18:22:09.036" v="124" actId="113"/>
        <pc:sldMkLst>
          <pc:docMk/>
          <pc:sldMk cId="3046171623" sldId="269"/>
        </pc:sldMkLst>
        <pc:spChg chg="mod">
          <ac:chgData name="STEFANO PETROCCHI" userId="d2877e38-4e99-4ef3-bec7-e0c138b42417" providerId="ADAL" clId="{EAD7BB86-5DF6-4169-82FD-70B12B270F6B}" dt="2020-06-30T18:22:09.036" v="124" actId="113"/>
          <ac:spMkLst>
            <pc:docMk/>
            <pc:sldMk cId="3046171623" sldId="269"/>
            <ac:spMk id="2" creationId="{65F4D648-4323-429F-81F4-0DC01BAF0F85}"/>
          </ac:spMkLst>
        </pc:spChg>
        <pc:picChg chg="del">
          <ac:chgData name="STEFANO PETROCCHI" userId="d2877e38-4e99-4ef3-bec7-e0c138b42417" providerId="ADAL" clId="{EAD7BB86-5DF6-4169-82FD-70B12B270F6B}" dt="2020-06-30T18:05:42.476" v="103" actId="478"/>
          <ac:picMkLst>
            <pc:docMk/>
            <pc:sldMk cId="3046171623" sldId="269"/>
            <ac:picMk id="5" creationId="{A7D81F4F-EB35-4D5D-8D19-7F56E1454BAC}"/>
          </ac:picMkLst>
        </pc:picChg>
        <pc:picChg chg="add mod">
          <ac:chgData name="STEFANO PETROCCHI" userId="d2877e38-4e99-4ef3-bec7-e0c138b42417" providerId="ADAL" clId="{EAD7BB86-5DF6-4169-82FD-70B12B270F6B}" dt="2020-06-30T18:11:35.830" v="111" actId="1076"/>
          <ac:picMkLst>
            <pc:docMk/>
            <pc:sldMk cId="3046171623" sldId="269"/>
            <ac:picMk id="6" creationId="{F87E8EA3-C615-4306-BA61-8D64DD885F53}"/>
          </ac:picMkLst>
        </pc:picChg>
        <pc:picChg chg="add del mod modCrop">
          <ac:chgData name="STEFANO PETROCCHI" userId="d2877e38-4e99-4ef3-bec7-e0c138b42417" providerId="ADAL" clId="{EAD7BB86-5DF6-4169-82FD-70B12B270F6B}" dt="2020-06-30T18:06:13.406" v="109" actId="478"/>
          <ac:picMkLst>
            <pc:docMk/>
            <pc:sldMk cId="3046171623" sldId="269"/>
            <ac:picMk id="12" creationId="{AD41DAB9-D9FF-4807-A0FA-E0F82FF64B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A39B7-C7B7-41FC-95CE-8CA9EFD0748D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905F-184C-48BF-A747-6A877D1912E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69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905F-184C-48BF-A747-6A877D1912E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43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905F-184C-48BF-A747-6A877D1912E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5519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905F-184C-48BF-A747-6A877D1912E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29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0905F-184C-48BF-A747-6A877D1912E6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3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D3F44-5E2F-D84E-A165-5F3827313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8BD288D-8088-874B-8277-C3421F1F4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CDE07D-2312-FD46-9DEC-862544DC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DD27B5-A7D7-FC48-91D6-CCE85E71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6E4EE7-C025-1141-84EB-7D959B11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403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9CB80-815E-8C4C-9B39-52622D83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5A5B60-0022-1D47-9490-ECE453AF2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E4B09E-DA00-2D4C-B570-FC4E1059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01006B-DC63-784D-87B1-078E0D30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519256-35A7-CA48-A3FB-F17E5CA2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9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A569B7F-066B-5A46-A0D6-AF692D1B7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63401B-5A82-554C-B0BC-1A311019C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5A9AA4-7132-694D-8079-0D9B82BE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AA02CB-F2EE-3C43-BADA-F1FEEF99F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D7D01B-FFCC-1743-BC61-2E5ECD40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064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B8314-F734-C144-ACA9-BF358199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07ED10-8597-B045-84AE-608DC09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9C1A84-3871-D14F-A917-53712AAA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A71623-18DE-D243-AB0A-2E501AF67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7E4D7A-E573-304E-A1FF-8B01DCD5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562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03B49A-6517-E44C-AC6E-6AEC2095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A7406-2C86-3B40-A81F-ECE33B70A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C60D2B-434F-9D4F-973A-9E4EF8F7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F369CC-37FF-8149-9ECF-3B1F658D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6C08C-1068-4747-AC80-A8864B8E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568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FA7216-98DE-A84C-9100-A4634C7C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7BC02-F1A5-0548-A5C4-FFFA7245E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B2E087-B79D-8A48-8B1A-28B4F7F9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0B0B82-272C-0E44-AB31-43DA423C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A29B27-DB0D-C148-84CB-0D4AAE43F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74B0C8-E301-7442-B492-ECF58AD5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828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26C87A-F899-CC4F-B858-3CA02970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0AE9BA-112B-D54F-B35E-9371437A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D6737F-DFA1-2142-A7B8-2B179EFF7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8498502-C50B-6441-AFA6-99299666C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EBD9C62-5A95-CD4C-90DD-30E610F3B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B0DF052-BD6F-6845-811D-487D5E5B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FCB5087-7439-9540-BD41-00729125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ED47B33-26A1-3041-B753-D7A0AB59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514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BACF9B-2EAC-184B-9CE6-6C7E4DC1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E28663B-0819-B84F-8FC2-68D362BE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28594D-FFF9-A74D-A6EF-7212844A4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E99AF6-41E3-7A42-B51C-0AD32996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6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E07D7FB-409D-9646-ADA1-DDFD4ADE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FC36D9F-D005-4E48-BBCF-099F18C8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D451BD-16E7-2840-AB0B-6D4A42C3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362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C4D0E-4CF6-3646-BDDA-59D56984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E71FC9-F25E-5A41-8174-DF7B198A0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456B24-206B-6B42-A3AA-57FD9B4F6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D3D706-731D-7A42-8EAA-79D740369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16BE1E-363A-BE4F-B684-C20A7017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4681ED-6705-1742-BE18-E9F2E032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2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F5841-9E50-0D4B-8C20-A1900CCD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FA5CE4-ABB0-A248-B3A3-D1DB4B568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031F2F-EBAF-554C-9F11-D026BAC7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E321B5-2B02-5640-B208-753C1DAD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88AA20-29F4-7140-9100-6CF6FCBD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3A72F5-6D0B-0C4F-9E15-76A8DA39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901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8A19B36-1716-634F-9D68-CE5346F4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47B19A-D2B7-0549-B836-712F4273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5E2964-2816-B542-87A5-5EB108EC7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41E12-1A14-8344-9316-66086320E489}" type="datetimeFigureOut">
              <a:rPr lang="it-IT" smtClean="0"/>
              <a:t>30/06/2020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261690-9090-9449-99F1-0DC8C7491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E77452-E2A5-C84B-8AB8-DD3F8A6F3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68A99-2EBB-8A49-A0E9-2A7769092A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713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8" name="Isosceles Triangle 107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3D0494-4B78-A548-B7FD-5C28A8CF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it-IT" sz="3600" b="1" dirty="0">
                <a:solidFill>
                  <a:srgbClr val="080808"/>
                </a:solidFill>
              </a:rPr>
              <a:t>Cloud Computing Project Presentation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3CE895F-5A6A-444E-852F-4708C80AF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it-IT" sz="1900" dirty="0">
                <a:solidFill>
                  <a:srgbClr val="080808"/>
                </a:solidFill>
              </a:rPr>
              <a:t>Alessandro Madonna, Francesco </a:t>
            </a:r>
            <a:r>
              <a:rPr lang="it-IT" sz="1900" dirty="0" err="1">
                <a:solidFill>
                  <a:srgbClr val="080808"/>
                </a:solidFill>
              </a:rPr>
              <a:t>Ronchieri</a:t>
            </a:r>
            <a:r>
              <a:rPr lang="it-IT" sz="1900" dirty="0">
                <a:solidFill>
                  <a:srgbClr val="080808"/>
                </a:solidFill>
              </a:rPr>
              <a:t>, Andrea Klaus </a:t>
            </a:r>
            <a:r>
              <a:rPr lang="it-IT" sz="1900" dirty="0" err="1">
                <a:solidFill>
                  <a:srgbClr val="080808"/>
                </a:solidFill>
              </a:rPr>
              <a:t>Tubak</a:t>
            </a:r>
            <a:r>
              <a:rPr lang="it-IT" sz="1900" dirty="0">
                <a:solidFill>
                  <a:srgbClr val="080808"/>
                </a:solidFill>
              </a:rPr>
              <a:t>, Stefano Petrocchi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5307024-FC78-4FDF-B242-FAFAB3ECB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4325" y="996167"/>
            <a:ext cx="9376003" cy="530586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581E1446-22EB-40F6-92B2-148ECEA6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-43442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184520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F4D648-4323-429F-81F4-0DC01BA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it-IT" sz="3600" b="1" dirty="0"/>
              <a:t>OVERVIEW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791F3C-6B65-4EE9-8D35-475CE948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94" y="1411383"/>
            <a:ext cx="4008384" cy="4393982"/>
          </a:xfrm>
        </p:spPr>
        <p:txBody>
          <a:bodyPr>
            <a:normAutofit/>
          </a:bodyPr>
          <a:lstStyle/>
          <a:p>
            <a:r>
              <a:rPr lang="en-GB" sz="2000" dirty="0"/>
              <a:t>All components are deployed in </a:t>
            </a:r>
            <a:r>
              <a:rPr lang="en-GB" sz="2000" b="1" dirty="0"/>
              <a:t>Docker containers</a:t>
            </a:r>
            <a:r>
              <a:rPr lang="en-GB" sz="2000" dirty="0"/>
              <a:t>.</a:t>
            </a:r>
          </a:p>
          <a:p>
            <a:r>
              <a:rPr lang="en-GB" sz="2000" dirty="0"/>
              <a:t>The</a:t>
            </a:r>
            <a:r>
              <a:rPr lang="en-GB" sz="2000" b="1" dirty="0"/>
              <a:t> Controller node </a:t>
            </a:r>
            <a:r>
              <a:rPr lang="en-GB" sz="2000" dirty="0"/>
              <a:t>contains all the support modules needed to run the application. Can be replicated to ensure </a:t>
            </a:r>
            <a:r>
              <a:rPr lang="en-GB" sz="2000" i="1" dirty="0"/>
              <a:t>high availability</a:t>
            </a:r>
            <a:r>
              <a:rPr lang="en-GB" sz="2000" dirty="0"/>
              <a:t>.</a:t>
            </a:r>
          </a:p>
          <a:p>
            <a:r>
              <a:rPr lang="en-GB" sz="2000" b="1" dirty="0"/>
              <a:t>Worker nodes </a:t>
            </a:r>
            <a:r>
              <a:rPr lang="en-GB" sz="2000" dirty="0"/>
              <a:t>also</a:t>
            </a:r>
            <a:r>
              <a:rPr lang="en-GB" sz="2000" b="1" dirty="0"/>
              <a:t> </a:t>
            </a:r>
            <a:r>
              <a:rPr lang="en-GB" sz="2000" dirty="0"/>
              <a:t>run their software in containers </a:t>
            </a:r>
            <a:r>
              <a:rPr lang="en-US" sz="2000" dirty="0"/>
              <a:t>and take care of the </a:t>
            </a:r>
            <a:r>
              <a:rPr lang="en-US" sz="2000" i="1" dirty="0"/>
              <a:t>front-end</a:t>
            </a:r>
            <a:r>
              <a:rPr lang="en-US" sz="2000" dirty="0"/>
              <a:t> and </a:t>
            </a:r>
            <a:r>
              <a:rPr lang="en-US" sz="2000" i="1" dirty="0"/>
              <a:t>back-end</a:t>
            </a:r>
            <a:r>
              <a:rPr lang="en-US" sz="2000" dirty="0"/>
              <a:t> tasks, they can be replicated to ensure </a:t>
            </a:r>
            <a:r>
              <a:rPr lang="en-US" sz="2000" i="1" dirty="0"/>
              <a:t>scalability.</a:t>
            </a:r>
            <a:endParaRPr lang="en-GB" sz="2000" b="1" i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94109B-368D-4510-986F-DE2EFFE949A4}"/>
              </a:ext>
            </a:extLst>
          </p:cNvPr>
          <p:cNvGrpSpPr/>
          <p:nvPr/>
        </p:nvGrpSpPr>
        <p:grpSpPr>
          <a:xfrm>
            <a:off x="4601441" y="824440"/>
            <a:ext cx="6247436" cy="5330891"/>
            <a:chOff x="4601441" y="824440"/>
            <a:chExt cx="6247436" cy="5330891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E9294CAA-A390-4CEE-85BC-DCF8E67DB62B}"/>
                </a:ext>
              </a:extLst>
            </p:cNvPr>
            <p:cNvGrpSpPr/>
            <p:nvPr/>
          </p:nvGrpSpPr>
          <p:grpSpPr>
            <a:xfrm>
              <a:off x="4601441" y="824440"/>
              <a:ext cx="6247436" cy="5330891"/>
              <a:chOff x="4856859" y="1800150"/>
              <a:chExt cx="5886022" cy="4660996"/>
            </a:xfrm>
          </p:grpSpPr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B1F3197-AB33-41A9-9F07-FA0089C91FBC}"/>
                  </a:ext>
                </a:extLst>
              </p:cNvPr>
              <p:cNvSpPr txBox="1"/>
              <p:nvPr/>
            </p:nvSpPr>
            <p:spPr>
              <a:xfrm>
                <a:off x="4856859" y="5193256"/>
                <a:ext cx="2214241" cy="27699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it-IT" sz="1300" dirty="0">
                    <a:latin typeface="Consolas" panose="020B0609020204030204" pitchFamily="49" charset="0"/>
                  </a:rPr>
                  <a:t>172.16.1.120</a:t>
                </a:r>
              </a:p>
            </p:txBody>
          </p:sp>
          <p:grpSp>
            <p:nvGrpSpPr>
              <p:cNvPr id="50" name="Gruppo 49">
                <a:extLst>
                  <a:ext uri="{FF2B5EF4-FFF2-40B4-BE49-F238E27FC236}">
                    <a16:creationId xmlns:a16="http://schemas.microsoft.com/office/drawing/2014/main" id="{3F27A6DE-255B-47C0-A153-FB447834D5B7}"/>
                  </a:ext>
                </a:extLst>
              </p:cNvPr>
              <p:cNvGrpSpPr/>
              <p:nvPr/>
            </p:nvGrpSpPr>
            <p:grpSpPr>
              <a:xfrm>
                <a:off x="5563802" y="1800150"/>
                <a:ext cx="5179079" cy="4660996"/>
                <a:chOff x="5606406" y="1550147"/>
                <a:chExt cx="5962725" cy="5635766"/>
              </a:xfrm>
            </p:grpSpPr>
            <p:pic>
              <p:nvPicPr>
                <p:cNvPr id="5" name="Immagine 4" descr="Immagine che contiene disegnando&#10;&#10;Descrizione generata automaticamente">
                  <a:extLst>
                    <a:ext uri="{FF2B5EF4-FFF2-40B4-BE49-F238E27FC236}">
                      <a16:creationId xmlns:a16="http://schemas.microsoft.com/office/drawing/2014/main" id="{1CC88FF3-4DE3-46FF-AFEA-EED2B6403F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8409" t="17778" r="29034" b="18081"/>
                <a:stretch/>
              </p:blipFill>
              <p:spPr>
                <a:xfrm>
                  <a:off x="9238794" y="1985638"/>
                  <a:ext cx="1028737" cy="872151"/>
                </a:xfrm>
                <a:prstGeom prst="rect">
                  <a:avLst/>
                </a:prstGeom>
              </p:spPr>
            </p:pic>
            <p:pic>
              <p:nvPicPr>
                <p:cNvPr id="11" name="Immagine 10" descr="Immagine che contiene sedendo, computer&#10;&#10;Descrizione generata automaticamente">
                  <a:extLst>
                    <a:ext uri="{FF2B5EF4-FFF2-40B4-BE49-F238E27FC236}">
                      <a16:creationId xmlns:a16="http://schemas.microsoft.com/office/drawing/2014/main" id="{D9092897-8129-47D8-88CC-4AF41DD36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12204" y="1835023"/>
                  <a:ext cx="1872843" cy="1872843"/>
                </a:xfrm>
                <a:prstGeom prst="rect">
                  <a:avLst/>
                </a:prstGeom>
              </p:spPr>
            </p:pic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832B8AD9-6B5D-4645-8532-10076A0D24A7}"/>
                    </a:ext>
                  </a:extLst>
                </p:cNvPr>
                <p:cNvSpPr txBox="1"/>
                <p:nvPr/>
              </p:nvSpPr>
              <p:spPr>
                <a:xfrm>
                  <a:off x="5676297" y="3688085"/>
                  <a:ext cx="2344657" cy="632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it-IT" sz="1600" b="1">
                      <a:latin typeface="Consolas" panose="020B0609020204030204" pitchFamily="49" charset="0"/>
                    </a:rPr>
                    <a:t>Controller </a:t>
                  </a:r>
                  <a:r>
                    <a:rPr lang="it-IT" sz="1600" b="1" err="1">
                      <a:latin typeface="Consolas" panose="020B0609020204030204" pitchFamily="49" charset="0"/>
                    </a:rPr>
                    <a:t>Node</a:t>
                  </a:r>
                  <a:br>
                    <a:rPr lang="it-IT" sz="1600">
                      <a:latin typeface="Consolas" panose="020B0609020204030204" pitchFamily="49" charset="0"/>
                    </a:rPr>
                  </a:br>
                  <a:r>
                    <a:rPr lang="it-IT" sz="1600">
                      <a:latin typeface="Consolas" panose="020B0609020204030204" pitchFamily="49" charset="0"/>
                    </a:rPr>
                    <a:t>172.16.3.35</a:t>
                  </a:r>
                </a:p>
              </p:txBody>
            </p:sp>
            <p:sp>
              <p:nvSpPr>
                <p:cNvPr id="15" name="Rettangolo 14">
                  <a:extLst>
                    <a:ext uri="{FF2B5EF4-FFF2-40B4-BE49-F238E27FC236}">
                      <a16:creationId xmlns:a16="http://schemas.microsoft.com/office/drawing/2014/main" id="{BB080471-A7C6-4CD7-8FD7-3C018BEB379D}"/>
                    </a:ext>
                  </a:extLst>
                </p:cNvPr>
                <p:cNvSpPr/>
                <p:nvPr/>
              </p:nvSpPr>
              <p:spPr>
                <a:xfrm>
                  <a:off x="9314666" y="3083393"/>
                  <a:ext cx="558495" cy="532432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7" name="Rettangolo 26">
                  <a:extLst>
                    <a:ext uri="{FF2B5EF4-FFF2-40B4-BE49-F238E27FC236}">
                      <a16:creationId xmlns:a16="http://schemas.microsoft.com/office/drawing/2014/main" id="{887873B6-6C12-40BE-AB0D-14B21C5E0AE0}"/>
                    </a:ext>
                  </a:extLst>
                </p:cNvPr>
                <p:cNvSpPr/>
                <p:nvPr/>
              </p:nvSpPr>
              <p:spPr>
                <a:xfrm>
                  <a:off x="10749006" y="2447890"/>
                  <a:ext cx="558495" cy="532432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F8BE381D-2734-4394-AB6A-8548290BA3DB}"/>
                    </a:ext>
                  </a:extLst>
                </p:cNvPr>
                <p:cNvSpPr/>
                <p:nvPr/>
              </p:nvSpPr>
              <p:spPr>
                <a:xfrm>
                  <a:off x="10265260" y="3170277"/>
                  <a:ext cx="558495" cy="532432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9" name="Elemento grafico 28">
                  <a:extLst>
                    <a:ext uri="{FF2B5EF4-FFF2-40B4-BE49-F238E27FC236}">
                      <a16:creationId xmlns:a16="http://schemas.microsoft.com/office/drawing/2014/main" id="{77BFF191-6190-4529-8721-90343773E0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28806" y="3174855"/>
                  <a:ext cx="330214" cy="349507"/>
                </a:xfrm>
                <a:prstGeom prst="rect">
                  <a:avLst/>
                </a:prstGeom>
              </p:spPr>
            </p:pic>
            <p:pic>
              <p:nvPicPr>
                <p:cNvPr id="31" name="Immagine 30">
                  <a:extLst>
                    <a:ext uri="{FF2B5EF4-FFF2-40B4-BE49-F238E27FC236}">
                      <a16:creationId xmlns:a16="http://schemas.microsoft.com/office/drawing/2014/main" id="{08A941D0-B295-460D-9C92-B4A33D6DA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26747" y="2392352"/>
                  <a:ext cx="603014" cy="603015"/>
                </a:xfrm>
                <a:prstGeom prst="rect">
                  <a:avLst/>
                </a:prstGeom>
              </p:spPr>
            </p:pic>
            <p:pic>
              <p:nvPicPr>
                <p:cNvPr id="34" name="Immagine 33">
                  <a:extLst>
                    <a:ext uri="{FF2B5EF4-FFF2-40B4-BE49-F238E27FC236}">
                      <a16:creationId xmlns:a16="http://schemas.microsoft.com/office/drawing/2014/main" id="{40306540-5F4E-4FE3-B2A0-15EC8EB1E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984" b="94707" l="10000" r="90000">
                              <a14:foregroundMark x1="29891" y1="89413" x2="25543" y2="82163"/>
                              <a14:foregroundMark x1="31739" y1="94707" x2="31739" y2="94707"/>
                              <a14:foregroundMark x1="27826" y1="86191" x2="27826" y2="86191"/>
                              <a14:foregroundMark x1="56522" y1="9436" x2="65000" y2="10357"/>
                              <a14:foregroundMark x1="59348" y1="5984" x2="59348" y2="5984"/>
                              <a14:backgroundMark x1="68696" y1="41542" x2="68696" y2="4154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7531" y="3197669"/>
                  <a:ext cx="491420" cy="464179"/>
                </a:xfrm>
                <a:prstGeom prst="rect">
                  <a:avLst/>
                </a:prstGeom>
              </p:spPr>
            </p:pic>
            <p:pic>
              <p:nvPicPr>
                <p:cNvPr id="35" name="Immagine 34" descr="Immagine che contiene sedendo, computer&#10;&#10;Descrizione generata automaticamente">
                  <a:extLst>
                    <a:ext uri="{FF2B5EF4-FFF2-40B4-BE49-F238E27FC236}">
                      <a16:creationId xmlns:a16="http://schemas.microsoft.com/office/drawing/2014/main" id="{4BAA5FE4-28AC-4CE3-BB26-418F6E9B2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28621" y="4752789"/>
                  <a:ext cx="866779" cy="866779"/>
                </a:xfrm>
                <a:prstGeom prst="rect">
                  <a:avLst/>
                </a:prstGeom>
              </p:spPr>
            </p:pic>
            <p:pic>
              <p:nvPicPr>
                <p:cNvPr id="36" name="Immagine 35" descr="Immagine che contiene sedendo, computer&#10;&#10;Descrizione generata automaticamente">
                  <a:extLst>
                    <a:ext uri="{FF2B5EF4-FFF2-40B4-BE49-F238E27FC236}">
                      <a16:creationId xmlns:a16="http://schemas.microsoft.com/office/drawing/2014/main" id="{F805A8FD-DB8D-4954-9495-B7BE46020C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6406" y="4786086"/>
                  <a:ext cx="866779" cy="866779"/>
                </a:xfrm>
                <a:prstGeom prst="rect">
                  <a:avLst/>
                </a:prstGeom>
              </p:spPr>
            </p:pic>
            <p:pic>
              <p:nvPicPr>
                <p:cNvPr id="37" name="Immagine 36" descr="Immagine che contiene sedendo, computer&#10;&#10;Descrizione generata automaticamente">
                  <a:extLst>
                    <a:ext uri="{FF2B5EF4-FFF2-40B4-BE49-F238E27FC236}">
                      <a16:creationId xmlns:a16="http://schemas.microsoft.com/office/drawing/2014/main" id="{630E9F6E-CCA4-4D0B-B959-206A245E6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50002" y="5997487"/>
                  <a:ext cx="866779" cy="866779"/>
                </a:xfrm>
                <a:prstGeom prst="rect">
                  <a:avLst/>
                </a:prstGeom>
              </p:spPr>
            </p:pic>
            <p:pic>
              <p:nvPicPr>
                <p:cNvPr id="38" name="Immagine 37" descr="Immagine che contiene sedendo, computer&#10;&#10;Descrizione generata automaticamente">
                  <a:extLst>
                    <a:ext uri="{FF2B5EF4-FFF2-40B4-BE49-F238E27FC236}">
                      <a16:creationId xmlns:a16="http://schemas.microsoft.com/office/drawing/2014/main" id="{B91D39BD-29F2-4892-81DF-BC3716764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12046" y="6034259"/>
                  <a:ext cx="866779" cy="866779"/>
                </a:xfrm>
                <a:prstGeom prst="rect">
                  <a:avLst/>
                </a:prstGeom>
              </p:spPr>
            </p:pic>
            <p:cxnSp>
              <p:nvCxnSpPr>
                <p:cNvPr id="40" name="Connettore diritto 39">
                  <a:extLst>
                    <a:ext uri="{FF2B5EF4-FFF2-40B4-BE49-F238E27FC236}">
                      <a16:creationId xmlns:a16="http://schemas.microsoft.com/office/drawing/2014/main" id="{E35117D0-8E6E-4D2D-A588-A1838414B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60345" y="1550147"/>
                  <a:ext cx="2492209" cy="9669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>
                  <a:extLst>
                    <a:ext uri="{FF2B5EF4-FFF2-40B4-BE49-F238E27FC236}">
                      <a16:creationId xmlns:a16="http://schemas.microsoft.com/office/drawing/2014/main" id="{DF13DAA2-62A4-4B35-8CC1-F32468C81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0345" y="3011504"/>
                  <a:ext cx="2686608" cy="12860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358C6E71-3050-416C-A4EB-EEB959F96E91}"/>
                    </a:ext>
                  </a:extLst>
                </p:cNvPr>
                <p:cNvSpPr txBox="1"/>
                <p:nvPr/>
              </p:nvSpPr>
              <p:spPr>
                <a:xfrm>
                  <a:off x="7225011" y="5132832"/>
                  <a:ext cx="2214241" cy="4093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it-IT" b="1" dirty="0">
                      <a:latin typeface="Consolas" panose="020B0609020204030204" pitchFamily="49" charset="0"/>
                    </a:rPr>
                    <a:t>Worker </a:t>
                  </a:r>
                  <a:r>
                    <a:rPr lang="it-IT" b="1" dirty="0" err="1">
                      <a:latin typeface="Consolas" panose="020B0609020204030204" pitchFamily="49" charset="0"/>
                    </a:rPr>
                    <a:t>Nodes</a:t>
                  </a:r>
                  <a:endParaRPr lang="it-IT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3521542B-185F-4EFC-AA8E-7E3F5A88BEEB}"/>
                    </a:ext>
                  </a:extLst>
                </p:cNvPr>
                <p:cNvSpPr txBox="1"/>
                <p:nvPr/>
              </p:nvSpPr>
              <p:spPr>
                <a:xfrm>
                  <a:off x="6186577" y="6844229"/>
                  <a:ext cx="2214241" cy="334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it-IT" sz="1300">
                      <a:latin typeface="Consolas" panose="020B0609020204030204" pitchFamily="49" charset="0"/>
                    </a:rPr>
                    <a:t>172.16.1.121</a:t>
                  </a:r>
                </a:p>
              </p:txBody>
            </p:sp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66CE646-8FEF-451A-88D6-E96BC861A4AB}"/>
                    </a:ext>
                  </a:extLst>
                </p:cNvPr>
                <p:cNvSpPr txBox="1"/>
                <p:nvPr/>
              </p:nvSpPr>
              <p:spPr>
                <a:xfrm>
                  <a:off x="9354890" y="5581716"/>
                  <a:ext cx="2214241" cy="334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it-IT" sz="1300" dirty="0">
                      <a:latin typeface="Consolas" panose="020B0609020204030204" pitchFamily="49" charset="0"/>
                    </a:rPr>
                    <a:t>172.16.1.213</a:t>
                  </a:r>
                </a:p>
              </p:txBody>
            </p:sp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E95024A6-BD02-4C09-9158-8C3334FBA78A}"/>
                    </a:ext>
                  </a:extLst>
                </p:cNvPr>
                <p:cNvSpPr txBox="1"/>
                <p:nvPr/>
              </p:nvSpPr>
              <p:spPr>
                <a:xfrm>
                  <a:off x="7938313" y="6850984"/>
                  <a:ext cx="2214241" cy="334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it-IT" sz="1300">
                      <a:latin typeface="Consolas" panose="020B0609020204030204" pitchFamily="49" charset="0"/>
                    </a:rPr>
                    <a:t>172.16.1.242</a:t>
                  </a:r>
                </a:p>
              </p:txBody>
            </p:sp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945205C7-1A37-48BD-9BFB-48E616613550}"/>
                    </a:ext>
                  </a:extLst>
                </p:cNvPr>
                <p:cNvSpPr/>
                <p:nvPr/>
              </p:nvSpPr>
              <p:spPr>
                <a:xfrm>
                  <a:off x="10403980" y="1745755"/>
                  <a:ext cx="558495" cy="532433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ED19EDB8-272E-43DA-A78E-1E0A37278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35205"/>
            <a:stretch/>
          </p:blipFill>
          <p:spPr>
            <a:xfrm>
              <a:off x="9612009" y="938914"/>
              <a:ext cx="840291" cy="54446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36184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F4D648-4323-429F-81F4-0DC01BA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>
            <a:normAutofit/>
          </a:bodyPr>
          <a:lstStyle/>
          <a:p>
            <a:r>
              <a:rPr lang="it-IT" sz="3600" b="1" dirty="0"/>
              <a:t>HAPROXY &amp; FRONT-END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791F3C-6B65-4EE9-8D35-475CE948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536586"/>
            <a:ext cx="5136416" cy="4393982"/>
          </a:xfrm>
        </p:spPr>
        <p:txBody>
          <a:bodyPr>
            <a:normAutofit/>
          </a:bodyPr>
          <a:lstStyle/>
          <a:p>
            <a:r>
              <a:rPr lang="en-GB" sz="2000" b="1"/>
              <a:t>HAProxy</a:t>
            </a:r>
            <a:r>
              <a:rPr lang="en-GB" sz="2000"/>
              <a:t> is deployed using a </a:t>
            </a:r>
            <a:r>
              <a:rPr lang="en-GB" sz="2000" i="1"/>
              <a:t>dedicated node </a:t>
            </a:r>
            <a:r>
              <a:rPr lang="en-GB" sz="2000"/>
              <a:t>model to load-balance the requests to the </a:t>
            </a:r>
            <a:r>
              <a:rPr lang="en-GB" sz="2000" i="1"/>
              <a:t>front-ends</a:t>
            </a:r>
            <a:r>
              <a:rPr lang="en-GB" sz="2000"/>
              <a:t>.</a:t>
            </a:r>
          </a:p>
          <a:p>
            <a:r>
              <a:rPr lang="en-GB" sz="2000"/>
              <a:t>The </a:t>
            </a:r>
            <a:r>
              <a:rPr lang="en-GB" sz="2000" b="1"/>
              <a:t>front-ends</a:t>
            </a:r>
            <a:r>
              <a:rPr lang="en-GB" sz="2000"/>
              <a:t> are obtained from a </a:t>
            </a:r>
            <a:r>
              <a:rPr lang="en-GB" sz="2000" i="1"/>
              <a:t>yaml</a:t>
            </a:r>
            <a:r>
              <a:rPr lang="en-GB" sz="2000"/>
              <a:t> declaration. </a:t>
            </a:r>
            <a:endParaRPr lang="en-GB" sz="2000" dirty="0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13846BEA-07EF-4739-AD20-FEA55981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00" y="1536586"/>
            <a:ext cx="5036431" cy="401852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2E8792F-FAFD-4812-BFC9-7300107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6769" y="3649766"/>
            <a:ext cx="3909811" cy="19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1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F4D648-4323-429F-81F4-0DC01BA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it-IT" sz="3600" b="1" dirty="0"/>
              <a:t>RABBITMQ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791F3C-6B65-4EE9-8D35-475CE948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321553"/>
            <a:ext cx="4008384" cy="4393982"/>
          </a:xfrm>
        </p:spPr>
        <p:txBody>
          <a:bodyPr>
            <a:normAutofit/>
          </a:bodyPr>
          <a:lstStyle/>
          <a:p>
            <a:r>
              <a:rPr lang="en-GB" sz="2000" b="1" dirty="0"/>
              <a:t>RabbitMQ</a:t>
            </a:r>
            <a:r>
              <a:rPr lang="en-GB" sz="2000" dirty="0"/>
              <a:t> is deployed as single instance on the </a:t>
            </a:r>
            <a:r>
              <a:rPr lang="en-GB" sz="2000" i="1" dirty="0"/>
              <a:t>controller</a:t>
            </a:r>
            <a:r>
              <a:rPr lang="en-GB" sz="2000" dirty="0"/>
              <a:t>.</a:t>
            </a:r>
          </a:p>
          <a:p>
            <a:r>
              <a:rPr lang="en-GB" sz="2000" b="1" dirty="0"/>
              <a:t>Communications</a:t>
            </a:r>
            <a:r>
              <a:rPr lang="en-GB" sz="2000" dirty="0"/>
              <a:t> between </a:t>
            </a:r>
            <a:r>
              <a:rPr lang="en-GB" sz="2000" i="1" dirty="0"/>
              <a:t>front-end</a:t>
            </a:r>
            <a:r>
              <a:rPr lang="en-GB" sz="2000" dirty="0"/>
              <a:t> and </a:t>
            </a:r>
            <a:r>
              <a:rPr lang="en-GB" sz="2000" i="1" dirty="0"/>
              <a:t>back-end</a:t>
            </a:r>
            <a:r>
              <a:rPr lang="en-GB" sz="2000" dirty="0"/>
              <a:t> are managed by the message broker using the configuration in the figure.</a:t>
            </a:r>
          </a:p>
          <a:p>
            <a:r>
              <a:rPr lang="en-GB" sz="2000" dirty="0"/>
              <a:t>Each </a:t>
            </a:r>
            <a:r>
              <a:rPr lang="en-GB" sz="2000" i="1" dirty="0"/>
              <a:t>front-end</a:t>
            </a:r>
            <a:r>
              <a:rPr lang="en-GB" sz="2000" dirty="0"/>
              <a:t> instance communicates with a </a:t>
            </a:r>
            <a:r>
              <a:rPr lang="en-GB" sz="2000" b="1" dirty="0"/>
              <a:t>single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i="1" dirty="0"/>
              <a:t>back-end</a:t>
            </a:r>
            <a:r>
              <a:rPr lang="en-GB" sz="2000" dirty="0"/>
              <a:t> instance in order to maintain the </a:t>
            </a:r>
            <a:r>
              <a:rPr lang="en-GB" sz="2000" i="1" dirty="0"/>
              <a:t>load-balancing</a:t>
            </a:r>
            <a:r>
              <a:rPr lang="en-GB" sz="2000" dirty="0"/>
              <a:t> performed by </a:t>
            </a:r>
            <a:r>
              <a:rPr lang="en-GB" sz="2000" i="1" dirty="0" err="1"/>
              <a:t>HAProxy</a:t>
            </a:r>
            <a:r>
              <a:rPr lang="en-GB" sz="2000" i="1" dirty="0"/>
              <a:t>.</a:t>
            </a:r>
            <a:endParaRPr lang="en-GB" sz="2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magine 4" descr="Immagine che contiene disegnando, fiore&#10;&#10;Descrizione generata automaticamente">
            <a:extLst>
              <a:ext uri="{FF2B5EF4-FFF2-40B4-BE49-F238E27FC236}">
                <a16:creationId xmlns:a16="http://schemas.microsoft.com/office/drawing/2014/main" id="{86805179-ED62-410E-AD45-25C3C33F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925" y="2238238"/>
            <a:ext cx="6245365" cy="142646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721D671-169B-40C4-93BC-F91DCE737EFB}"/>
              </a:ext>
            </a:extLst>
          </p:cNvPr>
          <p:cNvSpPr/>
          <p:nvPr/>
        </p:nvSpPr>
        <p:spPr>
          <a:xfrm>
            <a:off x="5048607" y="37274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A single </a:t>
            </a:r>
            <a:r>
              <a:rPr lang="en-US" i="1" dirty="0"/>
              <a:t>exchange</a:t>
            </a:r>
            <a:r>
              <a:rPr lang="en-US" dirty="0"/>
              <a:t> sorts the messages to an </a:t>
            </a:r>
            <a:r>
              <a:rPr lang="en-US" b="1" dirty="0"/>
              <a:t>ephemeral </a:t>
            </a:r>
            <a:r>
              <a:rPr lang="en-US" i="1" dirty="0"/>
              <a:t>queue</a:t>
            </a:r>
            <a:r>
              <a:rPr lang="en-US" dirty="0"/>
              <a:t>, created and then destroyed, for the </a:t>
            </a:r>
            <a:r>
              <a:rPr lang="en-US" i="1" dirty="0"/>
              <a:t>front-end </a:t>
            </a:r>
            <a:r>
              <a:rPr lang="en-US" dirty="0"/>
              <a:t>and to a </a:t>
            </a:r>
            <a:r>
              <a:rPr lang="en-US" b="1" dirty="0"/>
              <a:t>persistent</a:t>
            </a:r>
            <a:r>
              <a:rPr lang="en-US" dirty="0"/>
              <a:t> one for the </a:t>
            </a:r>
            <a:r>
              <a:rPr lang="en-US" i="1" dirty="0"/>
              <a:t>beck-end.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05451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F4D648-4323-429F-81F4-0DC01BA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it-IT" sz="3600" b="1" dirty="0"/>
              <a:t>BACK-END &amp; MYSQL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791F3C-6B65-4EE9-8D35-475CE948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321553"/>
            <a:ext cx="4008384" cy="4393982"/>
          </a:xfrm>
        </p:spPr>
        <p:txBody>
          <a:bodyPr>
            <a:normAutofit/>
          </a:bodyPr>
          <a:lstStyle/>
          <a:p>
            <a:r>
              <a:rPr lang="en-GB" sz="2000" b="1" dirty="0"/>
              <a:t>Back-end</a:t>
            </a:r>
            <a:r>
              <a:rPr lang="en-GB" sz="2000" dirty="0"/>
              <a:t> instances are connected to </a:t>
            </a:r>
            <a:r>
              <a:rPr lang="en-GB" sz="2000" i="1" dirty="0"/>
              <a:t>MySQL</a:t>
            </a:r>
            <a:r>
              <a:rPr lang="en-GB" sz="2000" dirty="0"/>
              <a:t> </a:t>
            </a:r>
            <a:r>
              <a:rPr lang="en-GB" sz="2000" i="1" dirty="0"/>
              <a:t>server</a:t>
            </a:r>
            <a:r>
              <a:rPr lang="en-GB" sz="2000" dirty="0"/>
              <a:t>.</a:t>
            </a:r>
          </a:p>
          <a:p>
            <a:r>
              <a:rPr lang="en-GB" sz="2000" b="1" dirty="0"/>
              <a:t>MySQL</a:t>
            </a:r>
            <a:r>
              <a:rPr lang="en-GB" sz="2000" dirty="0"/>
              <a:t> is deployed as single instance, in the </a:t>
            </a:r>
            <a:r>
              <a:rPr lang="en-GB" sz="2000" i="1" dirty="0"/>
              <a:t>controller</a:t>
            </a:r>
            <a:r>
              <a:rPr lang="en-GB" sz="2000" dirty="0"/>
              <a:t> </a:t>
            </a:r>
            <a:r>
              <a:rPr lang="en-GB" sz="2000" i="1" dirty="0"/>
              <a:t>node</a:t>
            </a:r>
            <a:r>
              <a:rPr lang="en-GB" sz="2000" dirty="0"/>
              <a:t>.</a:t>
            </a:r>
          </a:p>
          <a:p>
            <a:r>
              <a:rPr lang="en-GB" sz="2000" b="1" dirty="0"/>
              <a:t>Zookeeper</a:t>
            </a:r>
            <a:r>
              <a:rPr lang="en-GB" sz="2000" dirty="0"/>
              <a:t> is deployed as single instance in the </a:t>
            </a:r>
            <a:r>
              <a:rPr lang="en-GB" sz="2000" i="1" dirty="0"/>
              <a:t>controller</a:t>
            </a:r>
            <a:r>
              <a:rPr lang="en-GB" sz="2000" dirty="0"/>
              <a:t>, although more instances are usually preferred.</a:t>
            </a:r>
          </a:p>
          <a:p>
            <a:r>
              <a:rPr lang="en-GB" sz="2000" i="1" dirty="0"/>
              <a:t>Zookeeper</a:t>
            </a:r>
            <a:r>
              <a:rPr lang="en-GB" sz="2000" dirty="0"/>
              <a:t> is used to save the </a:t>
            </a:r>
            <a:r>
              <a:rPr lang="en-GB" sz="2000" b="1" dirty="0"/>
              <a:t>configuration setting </a:t>
            </a:r>
            <a:r>
              <a:rPr lang="en-GB" sz="2000" dirty="0"/>
              <a:t>of the </a:t>
            </a:r>
            <a:r>
              <a:rPr lang="en-GB" sz="2000" i="1" dirty="0"/>
              <a:t>front-end</a:t>
            </a:r>
            <a:r>
              <a:rPr lang="en-GB" sz="2000" dirty="0"/>
              <a:t> and </a:t>
            </a:r>
            <a:r>
              <a:rPr lang="en-GB" sz="2000" i="1" dirty="0"/>
              <a:t>back-end</a:t>
            </a:r>
            <a:r>
              <a:rPr lang="en-GB" sz="2000" dirty="0"/>
              <a:t>.</a:t>
            </a:r>
          </a:p>
          <a:p>
            <a:endParaRPr lang="en-GB" sz="2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F87E8EA3-C615-4306-BA61-8D64DD88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31" y="1024123"/>
            <a:ext cx="5157226" cy="480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71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49C1FF961AED458ED8822F8E1CC8EA" ma:contentTypeVersion="8" ma:contentTypeDescription="Create a new document." ma:contentTypeScope="" ma:versionID="9f3db1815cb6afa5eee4fa098dbfa28c">
  <xsd:schema xmlns:xsd="http://www.w3.org/2001/XMLSchema" xmlns:xs="http://www.w3.org/2001/XMLSchema" xmlns:p="http://schemas.microsoft.com/office/2006/metadata/properties" xmlns:ns2="4c3b1e43-9b16-4b6a-a91e-dd8ac9558825" targetNamespace="http://schemas.microsoft.com/office/2006/metadata/properties" ma:root="true" ma:fieldsID="b35eac6dc6e1df955eb32f15b23a313f" ns2:_="">
    <xsd:import namespace="4c3b1e43-9b16-4b6a-a91e-dd8ac95588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b1e43-9b16-4b6a-a91e-dd8ac95588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D9A315-C595-4A25-A8C0-0B6A1287F8AA}"/>
</file>

<file path=customXml/itemProps2.xml><?xml version="1.0" encoding="utf-8"?>
<ds:datastoreItem xmlns:ds="http://schemas.openxmlformats.org/officeDocument/2006/customXml" ds:itemID="{D4093C64-8565-44CD-86F8-F9825F203A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66594D-29F3-45F1-96D4-3A817D84D1F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c3b1e43-9b16-4b6a-a91e-dd8ac955882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247</Words>
  <Application>Microsoft Office PowerPoint</Application>
  <PresentationFormat>Widescreen</PresentationFormat>
  <Paragraphs>30</Paragraphs>
  <Slides>6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Tema di Office</vt:lpstr>
      <vt:lpstr>Cloud Computing Project Presentation</vt:lpstr>
      <vt:lpstr>Schema</vt:lpstr>
      <vt:lpstr>OVERVIEW</vt:lpstr>
      <vt:lpstr>HAPROXY &amp; FRONT-END</vt:lpstr>
      <vt:lpstr>RABBITMQ</vt:lpstr>
      <vt:lpstr>BACK-END &amp; MYSQL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Project Presentation</dc:title>
  <dc:creator>Stefano Petrocchi</dc:creator>
  <cp:lastModifiedBy>Stefano Petrocchi</cp:lastModifiedBy>
  <cp:revision>12</cp:revision>
  <dcterms:created xsi:type="dcterms:W3CDTF">2020-06-28T18:57:22Z</dcterms:created>
  <dcterms:modified xsi:type="dcterms:W3CDTF">2020-06-30T18:24:18Z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0x0101003949C1FF961AED458ED8822F8E1CC8EA</vt:lpwstr>
  </property>
</Properties>
</file>